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25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>
                <a:latin typeface="Times New Roman" pitchFamily="18" charset="0"/>
                <a:cs typeface="Times New Roman" pitchFamily="18" charset="0"/>
              </a:rPr>
              <a:t>Есть ли у вас дома такая кукла - оберег?</a:t>
            </a:r>
            <a:endParaRPr lang="ru-RU" sz="1200" i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Хотели бы вы иметь дома куклу – оберег?</a:t>
            </a:r>
          </a:p>
        </c:rich>
      </c:tx>
      <c:layout>
        <c:manualLayout>
          <c:xMode val="edge"/>
          <c:yMode val="edge"/>
          <c:x val="0.17905079512119862"/>
          <c:y val="5.986394557823147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вы иметь дома куклу – оберег?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BB44-7C19-4CCF-A4B0-66DEC97BA194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12CF-6973-4AF0-B1B1-4C97377BD8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http://st.depositphotos.com/1005787/234/i/950/depositphotos_2340448-Burlap-textur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1276" name="Picture 12" descr="https://avatanplus.com/files/resources/original/5753fb0fa7e9d155200cb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3195786"/>
          </a:xfrm>
        </p:spPr>
        <p:txBody>
          <a:bodyPr>
            <a:normAutofit/>
          </a:bodyPr>
          <a:lstStyle/>
          <a:p>
            <a:r>
              <a:rPr lang="ru-RU" sz="2700" dirty="0"/>
              <a:t>ОКРУЖНАЯ НАУЧНАЯ КОНФЕРЕНЦИЯ </a:t>
            </a:r>
            <a:r>
              <a:rPr lang="ru-RU" sz="2700" dirty="0" smtClean="0"/>
              <a:t>УЧАЩИХСЯ</a:t>
            </a:r>
            <a:r>
              <a:rPr lang="ru-RU" dirty="0"/>
              <a:t>  </a:t>
            </a:r>
            <a:br>
              <a:rPr lang="ru-RU" dirty="0"/>
            </a:br>
            <a:r>
              <a:rPr lang="ru-RU" sz="2700" dirty="0"/>
              <a:t>СЕКЦИЯ «Искусствознание»</a:t>
            </a:r>
            <a:br>
              <a:rPr lang="ru-RU" sz="2700" dirty="0"/>
            </a:br>
            <a:r>
              <a:rPr lang="ru-RU" sz="2700" b="1" dirty="0"/>
              <a:t> </a:t>
            </a:r>
            <a:r>
              <a:rPr lang="ru-RU" sz="2700" dirty="0" smtClean="0"/>
              <a:t>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b="1" dirty="0">
                <a:solidFill>
                  <a:srgbClr val="C00000"/>
                </a:solidFill>
              </a:rPr>
              <a:t>Народные  куклы - обереги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120" y="5013176"/>
            <a:ext cx="7520880" cy="1844824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5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Ивакаева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Елизавета</a:t>
            </a:r>
          </a:p>
          <a:p>
            <a:pPr algn="r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ученица  4 класса</a:t>
            </a:r>
          </a:p>
          <a:p>
            <a:pPr algn="r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ГБОУ СОШ «ОЦ» с. Старая Шентала</a:t>
            </a:r>
          </a:p>
          <a:p>
            <a:pPr algn="r"/>
            <a:r>
              <a:rPr lang="ru-RU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Яковлева Тамара  Александровна,</a:t>
            </a:r>
          </a:p>
          <a:p>
            <a:pPr algn="r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учитель изобразительного искусства </a:t>
            </a:r>
          </a:p>
          <a:p>
            <a:r>
              <a:rPr lang="ru-RU" sz="5600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http://mtdata.ru/u25/photo21FC/20303087641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348880"/>
            <a:ext cx="2634470" cy="262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s://cs2.livemaster.ru/storage/93/6f/8f48f69de1d812449ae34ac338is--kukly-igrushki-kukolka-na-schas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205507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s://cs2.livemaster.ru/storage/52/03/5606b666414126726fa837119f7d--kukly-igrushki-kubyshka-travnitsa-oberezhn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348880"/>
            <a:ext cx="23812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://animalsfoto.com/photo/dd/ddbfea47e58cda6a4b3c6f3831986f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204864"/>
            <a:ext cx="2520280" cy="216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https://agronationale.ru/upload/stories/promysly/krupenits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005064"/>
            <a:ext cx="1512168" cy="177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Изготовление куклы «Кубышки-Травницы»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2532" name="Рисунок 77" descr="http://www.maam.ru/upload/blogs/detsad-313025-1446915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324100" cy="1600200"/>
          </a:xfrm>
          <a:prstGeom prst="rect">
            <a:avLst/>
          </a:prstGeom>
          <a:noFill/>
        </p:spPr>
      </p:pic>
      <p:pic>
        <p:nvPicPr>
          <p:cNvPr id="22531" name="Рисунок 80" descr="http://www.maam.ru/upload/blogs/detsad-313025-1446915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2352675" cy="1600200"/>
          </a:xfrm>
          <a:prstGeom prst="rect">
            <a:avLst/>
          </a:prstGeom>
          <a:noFill/>
        </p:spPr>
      </p:pic>
      <p:pic>
        <p:nvPicPr>
          <p:cNvPr id="22529" name="Рисунок 89" descr="http://www.maam.ru/upload/blogs/detsad-313025-1446917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2419350" cy="1590675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560584"/>
            <a:ext cx="8676456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Делаем туловище куклы. Берем марлю. Помещаем траву в центр ткани и собираем ниточкой к центру.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3284984"/>
            <a:ext cx="8172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Цветную ткань для юбки раскладываем и сгибаем по четырем углам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наживуливаем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нитку собираем к середине и затягиваем.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92" descr="http://www.maam.ru/upload/blogs/detsad-313025-1446915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2552700" cy="1933575"/>
          </a:xfrm>
          <a:prstGeom prst="rect">
            <a:avLst/>
          </a:prstGeom>
          <a:noFill/>
        </p:spPr>
      </p:pic>
      <p:pic>
        <p:nvPicPr>
          <p:cNvPr id="16" name="Рисунок 95" descr="http://www.maam.ru/upload/blogs/detsad-313025-1446916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2686050" cy="1933575"/>
          </a:xfrm>
          <a:prstGeom prst="rect">
            <a:avLst/>
          </a:prstGeom>
          <a:noFill/>
        </p:spPr>
      </p:pic>
      <p:pic>
        <p:nvPicPr>
          <p:cNvPr id="17" name="Рисунок 98" descr="http://www.maam.ru/upload/blogs/detsad-313025-14469181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5562" y="4437112"/>
            <a:ext cx="246843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512" y="415117"/>
            <a:ext cx="896448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Формируем голову, наполняя ее ватой. Вокруг обматываем нитками белого цвета. У нас получилась голова и туловище.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101" descr="http://www.maam.ru/upload/blogs/detsad-313025-1446916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609850" cy="1924050"/>
          </a:xfrm>
          <a:prstGeom prst="rect">
            <a:avLst/>
          </a:prstGeom>
          <a:noFill/>
        </p:spPr>
      </p:pic>
      <p:pic>
        <p:nvPicPr>
          <p:cNvPr id="10" name="Рисунок 104" descr="http://www.maam.ru/upload/blogs/detsad-313025-1446916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2752725" cy="1924050"/>
          </a:xfrm>
          <a:prstGeom prst="rect">
            <a:avLst/>
          </a:prstGeom>
          <a:noFill/>
        </p:spPr>
      </p:pic>
      <p:pic>
        <p:nvPicPr>
          <p:cNvPr id="11" name="Рисунок 107" descr="http://www.maam.ru/upload/blogs/detsad-313025-1446916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2664296" cy="1944216"/>
          </a:xfrm>
          <a:prstGeom prst="rect">
            <a:avLst/>
          </a:prstGeom>
          <a:noFill/>
        </p:spPr>
      </p:pic>
      <p:pic>
        <p:nvPicPr>
          <p:cNvPr id="23561" name="Рисунок 110" descr="http://www.maam.ru/upload/blogs/detsad-313025-1446916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2486025" cy="1590675"/>
          </a:xfrm>
          <a:prstGeom prst="rect">
            <a:avLst/>
          </a:prstGeom>
          <a:noFill/>
        </p:spPr>
      </p:pic>
      <p:pic>
        <p:nvPicPr>
          <p:cNvPr id="23560" name="Рисунок 113" descr="http://www.maam.ru/upload/blogs/detsad-313025-14469166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77072"/>
            <a:ext cx="2524125" cy="1600200"/>
          </a:xfrm>
          <a:prstGeom prst="rect">
            <a:avLst/>
          </a:prstGeom>
          <a:noFill/>
        </p:spPr>
      </p:pic>
      <p:pic>
        <p:nvPicPr>
          <p:cNvPr id="23559" name="Рисунок 116" descr="http://www.maam.ru/upload/blogs/detsad-313025-14469166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77072"/>
            <a:ext cx="2924175" cy="1656184"/>
          </a:xfrm>
          <a:prstGeom prst="rect">
            <a:avLst/>
          </a:prstGeom>
          <a:noFill/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55368"/>
            <a:ext cx="860444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Делаем грудь. Берем квадрат цветной ткани для груди, набиваем плотно наполнителем, обматываем нитками.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64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430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58764"/>
            <a:ext cx="81724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5.Прикрепляем груди к туловищу нитками. С обратной стороны туловища куклы нитки должны идти крест накрест три раза.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3" name="Рисунок 119" descr="http://www.maam.ru/upload/blogs/detsad-313025-1446916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657475" cy="1695450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7" name="Рисунок 122" descr="http://www.maam.ru/upload/blogs/detsad-313025-1446916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2771775" cy="1838325"/>
          </a:xfrm>
          <a:prstGeom prst="rect">
            <a:avLst/>
          </a:prstGeom>
          <a:noFill/>
        </p:spPr>
      </p:pic>
      <p:pic>
        <p:nvPicPr>
          <p:cNvPr id="24586" name="Рисунок 125" descr="http://www.maam.ru/upload/blogs/detsad-313025-1446916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564904"/>
            <a:ext cx="2581275" cy="1828800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2060848"/>
            <a:ext cx="75508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Пришиваем верхнюю часть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Кубышки-Травницы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юбке с травой.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 rot="10800000" flipV="1">
            <a:off x="2555776" y="5085184"/>
            <a:ext cx="658822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Формируем ручки загибая острые углы ткани внутрь.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Пришиваем фартучек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34" descr="http://www.maam.ru/upload/blogs/detsad-313025-1446918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509120"/>
            <a:ext cx="1800843" cy="1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1" name="Рисунок 137" descr="http://www.maam.ru/upload/blogs/detsad-313025-1446917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09120"/>
            <a:ext cx="18669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55576" y="476672"/>
            <a:ext cx="838842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 На голову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Кубышке-Травнице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одеваем повойник и сверху повязываем косынку.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 rot="10800000" flipV="1">
            <a:off x="0" y="3429000"/>
            <a:ext cx="853244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На два квадрата разного либо одного цвета кладем траву и собираем квадратик в узелок, должно получится два узелка. Прикрепляем узелки к обеим ручкам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Кубышки-Травницы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нитками и завязываем узелками.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www.maam.ru/upload/blogs/detsad-313025-14469169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12776"/>
            <a:ext cx="2777881" cy="171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bs.twimg.com/media/CJnlK80WsAAOgu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43408"/>
            <a:ext cx="9324529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384" y="5445224"/>
            <a:ext cx="5544616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nplus.com/files/resources/original/5753fb0fa7e9d155200cb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gorod70.ru/upload/files/03/5b/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5439048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340768"/>
            <a:ext cx="4104456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indent="342900" algn="ctr">
              <a:buNone/>
            </a:pPr>
            <a:endParaRPr lang="ru-RU" sz="3600" dirty="0" smtClean="0"/>
          </a:p>
          <a:p>
            <a:pPr indent="342900" algn="ctr">
              <a:buNone/>
            </a:pPr>
            <a:r>
              <a:rPr lang="ru-RU" sz="3600" dirty="0" smtClean="0"/>
              <a:t>Каждый человек должен </a:t>
            </a:r>
            <a:r>
              <a:rPr lang="ru-RU" sz="3600" dirty="0"/>
              <a:t>знать культурные традиции своего народа и почитать их, так как изучение этих традиций позволяет приобщиться к национальной </a:t>
            </a:r>
            <a:r>
              <a:rPr lang="ru-RU" sz="3600" dirty="0" smtClean="0"/>
              <a:t>культуре, духовно-нравственным </a:t>
            </a:r>
            <a:r>
              <a:rPr lang="ru-RU" sz="3600" dirty="0"/>
              <a:t>ценностям своего народа, а сами куклы-обереги составят оригинальную домашнюю коллекцию или станут необычным подарком на </a:t>
            </a:r>
            <a:r>
              <a:rPr lang="ru-RU" sz="3600" dirty="0" smtClean="0"/>
              <a:t>праздники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nplus.com/files/resources/original/5753fb0fa7e9d155200cb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http://ic.pics.livejournal.com/irinastep/26630017/98048/9804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4744"/>
            <a:ext cx="486003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39952" y="2276872"/>
            <a:ext cx="478802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-Identity"/>
                <a:cs typeface="Times New Roman" pitchFamily="18" charset="0"/>
              </a:rPr>
              <a:t>Гипотеза исследования: </a:t>
            </a:r>
            <a:endParaRPr lang="ru-RU" sz="3200" i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3968" y="2996952"/>
            <a:ext cx="486003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-Identity"/>
                <a:cs typeface="Times New Roman" pitchFamily="18" charset="0"/>
              </a:rPr>
              <a:t>«Народные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-Identity-H"/>
                <a:cs typeface="Times New Roman" pitchFamily="18" charset="0"/>
              </a:rPr>
              <a:t>куклы-обереги пользуются популярностью и в наши дни».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nplus.com/files/resources/original/5753fb0fa7e9d155200cb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s://shuwany.rs/wp-content/uploads/2015/03/2-e1425217486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0"/>
            <a:ext cx="435597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работы: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популярности и изготовление куклы – оберега.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 исследования: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изучить информацию об истории появления куклы-оберега;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- узнать какие куклы-обереги бывают и что символизируют они;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провести анкетирование и выяснить популярность кукол в наши дни;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изготовить куклу-оберег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nplus.com/files/resources/original/5753fb0fa7e9d155200cb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260648"/>
            <a:ext cx="806489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История возникновения кукол-оберегов</a:t>
            </a:r>
            <a:endParaRPr lang="ru-RU" sz="24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55776" y="980728"/>
            <a:ext cx="6264696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Кукла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одна из самых древних игрушек. Описания кукол мы находим еще во времена расцвета Египта  IV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веках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н. э.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Древнейшие египетские куклы несли функцию погребальных даров и были призваны скрасить одиночество умершего.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Древнеегипетская кукл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5557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https://www.moya-planeta.ru/files/holder/58/a0/58a030829542dfc390c9f8a03fa46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73016"/>
            <a:ext cx="2658184" cy="199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51520" y="3717032"/>
            <a:ext cx="572412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Огромное разнообразие кукол было и в античном мире. Греческие дети играли троянским конем, начиненным солдатами и офицерами. Греческие и римские куклы делались частью из воска, частью из глины, иногда ярко размалевывались.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1.babiki.ru/uploads/images/01/00/41/2014/08/02/e2aaec.jpg"/>
          <p:cNvPicPr>
            <a:picLocks noChangeAspect="1" noChangeArrowheads="1"/>
          </p:cNvPicPr>
          <p:nvPr/>
        </p:nvPicPr>
        <p:blipFill>
          <a:blip r:embed="rId2" cstate="print"/>
          <a:srcRect b="4848"/>
          <a:stretch>
            <a:fillRect/>
          </a:stretch>
        </p:blipFill>
        <p:spPr bwMode="auto">
          <a:xfrm>
            <a:off x="0" y="0"/>
            <a:ext cx="5724128" cy="6861013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860032" y="404664"/>
            <a:ext cx="3995936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В глубокой древности у кукол было другое предназначение, она была человеку защитой от болезней, несчастий, злых духов. Кукла берегла человека, ее так и называли: оберег или </a:t>
            </a:r>
            <a:r>
              <a:rPr lang="ru-RU" sz="2400" dirty="0" err="1"/>
              <a:t>берегиня</a:t>
            </a:r>
            <a:r>
              <a:rPr lang="ru-RU" sz="2400" dirty="0"/>
              <a:t>.  </a:t>
            </a:r>
            <a:r>
              <a:rPr lang="ru-RU" sz="2400" dirty="0" smtClean="0"/>
              <a:t>«Оберег» </a:t>
            </a:r>
            <a:r>
              <a:rPr lang="ru-RU" sz="2400" dirty="0"/>
              <a:t>слово исконно славянское.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3" name="Picture 11" descr="http://estemine.com/wp-content/uploads/2014/04/140311204744.jpg"/>
          <p:cNvPicPr>
            <a:picLocks noChangeAspect="1" noChangeArrowheads="1"/>
          </p:cNvPicPr>
          <p:nvPr/>
        </p:nvPicPr>
        <p:blipFill>
          <a:blip r:embed="rId3" cstate="print"/>
          <a:srcRect r="11849"/>
          <a:stretch>
            <a:fillRect/>
          </a:stretch>
        </p:blipFill>
        <p:spPr bwMode="auto">
          <a:xfrm>
            <a:off x="6516216" y="3861048"/>
            <a:ext cx="2304256" cy="257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avatanplus.com/files/resources/original/5753fb0fa7e9d155200cb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23728" y="18864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Виды народных кукол-оберегов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s://tayniymir.com/wp-content/uploads/2016/12/76i5845664debac41.692388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2736303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2492896"/>
            <a:ext cx="19003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Кукла-столбушка</a:t>
            </a:r>
            <a:r>
              <a:rPr lang="ru-RU" dirty="0"/>
              <a:t>.</a:t>
            </a:r>
          </a:p>
        </p:txBody>
      </p:sp>
      <p:pic>
        <p:nvPicPr>
          <p:cNvPr id="5" name="Рисунок 4" descr="https://tayniymir.com/wp-content/uploads/2016/12/97i5845664debbc57.679968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24744"/>
            <a:ext cx="282166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99992" y="3140968"/>
            <a:ext cx="19745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Кукла-желанница</a:t>
            </a:r>
            <a:r>
              <a:rPr lang="ru-RU" dirty="0"/>
              <a:t>.</a:t>
            </a:r>
          </a:p>
        </p:txBody>
      </p:sp>
      <p:pic>
        <p:nvPicPr>
          <p:cNvPr id="7" name="Рисунок 6" descr="https://tayniymir.com/wp-content/uploads/2016/12/31i5845664debcab4.729601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5085184"/>
            <a:ext cx="3335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Пример куклы «неразлучники».</a:t>
            </a:r>
          </a:p>
        </p:txBody>
      </p:sp>
      <p:pic>
        <p:nvPicPr>
          <p:cNvPr id="9" name="Рисунок 8" descr="https://tayniymir.com/wp-content/uploads/2016/12/55i5845664debd6e7.274997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149080"/>
            <a:ext cx="35970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75856" y="6309320"/>
            <a:ext cx="39096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Пример куклы «Кубышка-Травница»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ayniymir.com/wp-content/uploads/2016/12/86i5845664dec10b9.423548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2132856"/>
            <a:ext cx="29497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Пример куклы- </a:t>
            </a:r>
            <a:r>
              <a:rPr lang="ru-RU" dirty="0" err="1"/>
              <a:t>крупенички</a:t>
            </a:r>
            <a:r>
              <a:rPr lang="ru-RU" dirty="0"/>
              <a:t>.</a:t>
            </a:r>
          </a:p>
        </p:txBody>
      </p:sp>
      <p:pic>
        <p:nvPicPr>
          <p:cNvPr id="4" name="Рисунок 3" descr="https://tayniymir.com/wp-content/uploads/2016/12/81i5845664dec0597.152031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2060848"/>
            <a:ext cx="289149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Пример куклы- </a:t>
            </a:r>
            <a:r>
              <a:rPr lang="ru-RU" dirty="0" err="1"/>
              <a:t>пеленашки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7" y="2636912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23728" y="4293096"/>
            <a:ext cx="33804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Пример куклы «Птица Радость».</a:t>
            </a:r>
          </a:p>
        </p:txBody>
      </p:sp>
      <p:pic>
        <p:nvPicPr>
          <p:cNvPr id="8" name="Рисунок 7" descr="https://tayniymir.com/wp-content/uploads/2016/12/80i5845664debf509.225377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564904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16216" y="4005064"/>
            <a:ext cx="208294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Кукла-десятиручка</a:t>
            </a:r>
            <a:r>
              <a:rPr lang="ru-RU" dirty="0"/>
              <a:t>.</a:t>
            </a:r>
          </a:p>
        </p:txBody>
      </p:sp>
      <p:pic>
        <p:nvPicPr>
          <p:cNvPr id="19458" name="Picture 2" descr="https://cs5.livemaster.ru/storage/fb/8c/7767a17af2499fcdcffa6d6f2bav--kukly-i-igrushki-kukolka-na-schaste-narodnyj-obereg-malinovy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841776"/>
            <a:ext cx="144016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932040" y="6021288"/>
            <a:ext cx="18705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Кукла на счастье.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0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Анкетирование учащихся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268760"/>
          <a:ext cx="388843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Вопрос - Знаете ли вы, что такое кукла - оберег?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7984" y="2060848"/>
          <a:ext cx="43719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39552" y="3933056"/>
          <a:ext cx="3824858" cy="227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707904" y="6165304"/>
            <a:ext cx="50405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участвовало в опросе 79 человек.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529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ОКРУЖНАЯ НАУЧНАЯ КОНФЕРЕНЦИЯ УЧАЩИХСЯ   СЕКЦИЯ «Искусствознание»    Народные  куклы - обереги </vt:lpstr>
      <vt:lpstr>Актуальность исследования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ОКРУЖНАЯ НАУЧНАЯ КОНФЕРЕНЦИЯ УЧАЩИХСЯ   СЕКЦИЯ «Искусствознание»     Народные  куклы - обереги</dc:title>
  <dc:creator>doom</dc:creator>
  <cp:lastModifiedBy>doom</cp:lastModifiedBy>
  <cp:revision>12</cp:revision>
  <dcterms:created xsi:type="dcterms:W3CDTF">2017-11-22T15:31:16Z</dcterms:created>
  <dcterms:modified xsi:type="dcterms:W3CDTF">2017-11-22T17:19:57Z</dcterms:modified>
</cp:coreProperties>
</file>