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60" r:id="rId2"/>
    <p:sldId id="262" r:id="rId3"/>
    <p:sldId id="261" r:id="rId4"/>
    <p:sldId id="270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7055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076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4A610-218D-4785-94EB-F3AEF3702737}" type="datetimeFigureOut">
              <a:rPr lang="ru-RU"/>
              <a:pPr/>
              <a:t>23.03.2016</a:t>
            </a:fld>
            <a:endParaRPr lang="ru-RU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8BFE3-4427-4F6F-828C-38DC09BD354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B785-7684-4253-832E-53DD65DB3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86F0-FCCD-4D8A-B25D-3E783195F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49E9DE-E0D2-4060-AB1A-EC6ECC158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D192-AF84-47E7-9267-1BF51A26C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1574FC-C9B0-4915-B710-DCA5AD4B0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78E3-ECFE-4073-AA86-74F26BFDB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27782F-5DA6-4001-A41F-15E37FE58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FBF58D-64CB-47E1-9853-89C047A2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F3468-3FB7-4A10-8FE0-1C6076218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64C74-A4F6-4092-A4E5-27CCEEADA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F15E649B-E99E-4E05-A83D-8F453FD39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6" r:id="rId3"/>
    <p:sldLayoutId id="2147483709" r:id="rId4"/>
    <p:sldLayoutId id="2147483705" r:id="rId5"/>
    <p:sldLayoutId id="2147483710" r:id="rId6"/>
    <p:sldLayoutId id="2147483711" r:id="rId7"/>
    <p:sldLayoutId id="2147483712" r:id="rId8"/>
    <p:sldLayoutId id="2147483704" r:id="rId9"/>
    <p:sldLayoutId id="214748370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3B9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629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Особенности географического положения материка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200" y="1341438"/>
            <a:ext cx="4824413" cy="5111750"/>
          </a:xfrm>
        </p:spPr>
        <p:txBody>
          <a:bodyPr>
            <a:normAutofit fontScale="92500"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 - второй по величине материк (площадь 30 млн.км</a:t>
            </a:r>
            <a:r>
              <a:rPr lang="ru-R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31B6FD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 почти точно по середине пересекается экватором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моря и океаны омывают этот материк?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(Средиземное море, Красное море, Атлантический и Индийский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кеаны)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берегов материка не очень много островов, самый крупный из них-Мадагаскар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 с Евразией проходит через Суэцкий канал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2" descr="http://ngl2006.narod.ru/Contents/Geo/Geo-kart/KOMCHS/Pictures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381635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88913"/>
            <a:ext cx="8172450" cy="64817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Килиманджаро</a:t>
            </a: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самая высокая гора (вулкан) Африки- 5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895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 м.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20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76250"/>
            <a:ext cx="7385050" cy="392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80645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Природные «рекордсмены» Африки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4797425"/>
            <a:ext cx="7850187" cy="12954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Сахара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величайшая пустыня мира.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Площадь - 8,6 млн.км</a:t>
            </a:r>
            <a:r>
              <a:rPr lang="ru-RU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96975"/>
            <a:ext cx="5340350" cy="342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3933825"/>
            <a:ext cx="7499350" cy="2314575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Озеро Танганьика </a:t>
            </a:r>
            <a:r>
              <a:rPr lang="ru-RU" smtClean="0"/>
              <a:t>-</a:t>
            </a:r>
            <a:r>
              <a:rPr lang="ru-RU" sz="300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самое глубокое в Африке  озеро.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50838"/>
            <a:ext cx="4176713" cy="250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16063"/>
            <a:ext cx="36004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746</TotalTime>
  <Words>78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7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Особенности географического положения материка</vt:lpstr>
      <vt:lpstr>Слайд 2</vt:lpstr>
      <vt:lpstr>Природные «рекордсмены» Африки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Африке</dc:title>
  <dc:creator>Михалыч</dc:creator>
  <cp:lastModifiedBy>BEST</cp:lastModifiedBy>
  <cp:revision>53</cp:revision>
  <dcterms:created xsi:type="dcterms:W3CDTF">2014-03-17T16:51:02Z</dcterms:created>
  <dcterms:modified xsi:type="dcterms:W3CDTF">2016-03-23T15:33:13Z</dcterms:modified>
</cp:coreProperties>
</file>